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437" r:id="rId3"/>
    <p:sldId id="472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72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IV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Use What works and scrap the Rest.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Use What works and scrap the Rest.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Building your product is an ongoing process and the last thing you probably want to</a:t>
            </a:r>
          </a:p>
          <a:p>
            <a:r>
              <a:rPr lang="en-US" dirty="0"/>
              <a:t>do is throw more paperwork into your sprints</a:t>
            </a:r>
            <a:r>
              <a:rPr lang="en-US" dirty="0" smtClean="0"/>
              <a:t>.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399" y="2067515"/>
            <a:ext cx="5938207" cy="33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Use What works and scrap the Rest.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But a certain level of documentation is necessary to keep some order in all the</a:t>
            </a:r>
          </a:p>
          <a:p>
            <a:r>
              <a:rPr lang="en-US" dirty="0"/>
              <a:t>chaos. User requirements coming from product management need to be translated.</a:t>
            </a:r>
          </a:p>
          <a:p>
            <a:r>
              <a:rPr lang="en-US" dirty="0"/>
              <a:t>Dependencies among different technical entities have to be understood. And</a:t>
            </a:r>
          </a:p>
          <a:p>
            <a:r>
              <a:rPr lang="en-US" dirty="0"/>
              <a:t>internal and external testing feedback must be captured to justify expensive-</a:t>
            </a:r>
            <a:r>
              <a:rPr lang="en-US" dirty="0" err="1"/>
              <a:t>butnecessary</a:t>
            </a:r>
            <a:endParaRPr lang="en-US" dirty="0"/>
          </a:p>
          <a:p>
            <a:r>
              <a:rPr lang="en-US" dirty="0"/>
              <a:t>changes. In between all this, you’ll need to answer stakeholder questions</a:t>
            </a:r>
          </a:p>
          <a:p>
            <a:r>
              <a:rPr lang="en-US" dirty="0"/>
              <a:t>like ”How is everyone staying on the same page?” and ”How will we realize our</a:t>
            </a:r>
          </a:p>
          <a:p>
            <a:r>
              <a:rPr lang="en-US" dirty="0"/>
              <a:t>goals in the set time limit?”</a:t>
            </a:r>
          </a:p>
          <a:p>
            <a:r>
              <a:rPr lang="en-US" dirty="0"/>
              <a:t>The templates and tactics we’ve listed all serve as helpful reference points as you</a:t>
            </a:r>
          </a:p>
          <a:p>
            <a:r>
              <a:rPr lang="en-US" dirty="0"/>
              <a:t>prepare for the ultimate product test — your launch date.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376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198</Words>
  <Application>Microsoft Office PowerPoint</Application>
  <PresentationFormat>On-screen Show (4:3)</PresentationFormat>
  <Paragraphs>26</Paragraphs>
  <Slides>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IV Use What works and scrap the Rest.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241</cp:revision>
  <dcterms:created xsi:type="dcterms:W3CDTF">2006-08-16T00:00:00Z</dcterms:created>
  <dcterms:modified xsi:type="dcterms:W3CDTF">2023-11-26T09:26:40Z</dcterms:modified>
</cp:coreProperties>
</file>